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7"/>
  </p:notesMasterIdLst>
  <p:sldIdLst>
    <p:sldId id="256" r:id="rId3"/>
    <p:sldId id="353" r:id="rId4"/>
    <p:sldId id="357" r:id="rId5"/>
    <p:sldId id="442" r:id="rId6"/>
  </p:sldIdLst>
  <p:sldSz cx="9906000" cy="6858000" type="A4"/>
  <p:notesSz cx="6858000" cy="96869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EA6B92F-8057-4A8B-B2BA-A3A02327F08B}">
          <p14:sldIdLst>
            <p14:sldId id="256"/>
            <p14:sldId id="353"/>
            <p14:sldId id="357"/>
            <p14:sldId id="4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00"/>
    <a:srgbClr val="332B7C"/>
    <a:srgbClr val="EA002C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9679" autoAdjust="0"/>
  </p:normalViewPr>
  <p:slideViewPr>
    <p:cSldViewPr>
      <p:cViewPr>
        <p:scale>
          <a:sx n="142" d="100"/>
          <a:sy n="142" d="100"/>
        </p:scale>
        <p:origin x="653" y="662"/>
      </p:cViewPr>
      <p:guideLst>
        <p:guide orient="horz" pos="1525"/>
        <p:guide orient="horz" pos="482"/>
        <p:guide pos="3120"/>
        <p:guide pos="81"/>
        <p:guide pos="47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62" y="-126"/>
      </p:cViewPr>
      <p:guideLst>
        <p:guide orient="horz" pos="305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67" cy="484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334" y="0"/>
            <a:ext cx="2972066" cy="484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EEF6-49A6-4B22-B9CF-FB948B386CD3}" type="datetimeFigureOut">
              <a:rPr lang="ko-KR" altLang="en-US" smtClean="0"/>
              <a:pPr/>
              <a:t>2020-04-16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4863" y="725488"/>
            <a:ext cx="5248275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600" y="4601987"/>
            <a:ext cx="5486400" cy="4358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00876"/>
            <a:ext cx="2972067" cy="484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334" y="9200876"/>
            <a:ext cx="2972066" cy="484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836EB-63F9-4DE9-8568-7A6A239FB3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7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00472" cy="3429000"/>
          </a:xfrm>
          <a:prstGeom prst="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1772816"/>
            <a:ext cx="84201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90607" y="3804557"/>
            <a:ext cx="2696936" cy="816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599214" y="6454322"/>
            <a:ext cx="707572" cy="263526"/>
          </a:xfrm>
        </p:spPr>
        <p:txBody>
          <a:bodyPr/>
          <a:lstStyle>
            <a:lvl1pPr algn="ctr">
              <a:defRPr/>
            </a:lvl1pPr>
          </a:lstStyle>
          <a:p>
            <a:fld id="{567E942F-FF81-4B33-AD7F-4F533D048E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96" y="5776236"/>
            <a:ext cx="1444008" cy="684004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9826171" y="0"/>
            <a:ext cx="113386" cy="3429000"/>
          </a:xfrm>
          <a:prstGeom prst="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35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118037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575"/>
            <a:ext cx="1066800" cy="505326"/>
          </a:xfrm>
          <a:prstGeom prst="rect">
            <a:avLst/>
          </a:prstGeom>
        </p:spPr>
      </p:pic>
      <p:cxnSp>
        <p:nvCxnSpPr>
          <p:cNvPr id="6" name="직선 연결선 5"/>
          <p:cNvCxnSpPr/>
          <p:nvPr userDrawn="1"/>
        </p:nvCxnSpPr>
        <p:spPr>
          <a:xfrm>
            <a:off x="0" y="6738970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61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62692359"/>
              </p:ext>
            </p:extLst>
          </p:nvPr>
        </p:nvGraphicFramePr>
        <p:xfrm>
          <a:off x="55563" y="533107"/>
          <a:ext cx="9779397" cy="6267743"/>
        </p:xfrm>
        <a:graphic>
          <a:graphicData uri="http://schemas.openxmlformats.org/drawingml/2006/table">
            <a:tbl>
              <a:tblPr/>
              <a:tblGrid>
                <a:gridCol w="703716"/>
                <a:gridCol w="3992335"/>
                <a:gridCol w="751115"/>
                <a:gridCol w="2816678"/>
                <a:gridCol w="808264"/>
                <a:gridCol w="707289"/>
              </a:tblGrid>
              <a:tr h="234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화면개요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00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화면기능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00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페이지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00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3340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9253539" y="544060"/>
            <a:ext cx="535440" cy="203200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algn="r" latinLnBrk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fld id="{4ECF75C6-22FD-4E19-AF0A-A57B58422DFF}" type="slidenum">
              <a:rPr lang="ko-KR" altLang="en-US" sz="80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pPr algn="r" latinLnBrk="0">
                <a:lnSpc>
                  <a:spcPct val="110000"/>
                </a:lnSpc>
                <a:spcBef>
                  <a:spcPct val="25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ko-KR" sz="800">
              <a:solidFill>
                <a:prstClr val="black">
                  <a:lumMod val="75000"/>
                  <a:lumOff val="25000"/>
                </a:prstClr>
              </a:solidFill>
              <a:latin typeface="맑은 고딕"/>
              <a:ea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63" y="58851"/>
            <a:ext cx="729754" cy="345673"/>
          </a:xfrm>
          <a:prstGeom prst="rect">
            <a:avLst/>
          </a:prstGeom>
        </p:spPr>
      </p:pic>
      <p:sp>
        <p:nvSpPr>
          <p:cNvPr id="12" name="텍스트 개체 틀 2"/>
          <p:cNvSpPr>
            <a:spLocks noGrp="1"/>
          </p:cNvSpPr>
          <p:nvPr>
            <p:ph type="body" idx="1"/>
          </p:nvPr>
        </p:nvSpPr>
        <p:spPr>
          <a:xfrm>
            <a:off x="772886" y="561749"/>
            <a:ext cx="3907064" cy="1875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텍스트 개체 틀 2"/>
          <p:cNvSpPr>
            <a:spLocks noGrp="1"/>
          </p:cNvSpPr>
          <p:nvPr>
            <p:ph type="body" idx="10"/>
          </p:nvPr>
        </p:nvSpPr>
        <p:spPr>
          <a:xfrm>
            <a:off x="5516336" y="561749"/>
            <a:ext cx="2770414" cy="1875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제목 개체 틀 1"/>
          <p:cNvSpPr>
            <a:spLocks noGrp="1"/>
          </p:cNvSpPr>
          <p:nvPr>
            <p:ph type="title"/>
          </p:nvPr>
        </p:nvSpPr>
        <p:spPr>
          <a:xfrm>
            <a:off x="56456" y="44624"/>
            <a:ext cx="8915400" cy="36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0" y="476672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3505622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0" y="2542584"/>
            <a:ext cx="4797829" cy="872877"/>
          </a:xfrm>
          <a:prstGeom prst="rect">
            <a:avLst/>
          </a:prstGeom>
        </p:spPr>
        <p:txBody>
          <a:bodyPr anchor="ctr"/>
          <a:lstStyle>
            <a:lvl1pPr algn="l">
              <a:defRPr sz="24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599214" y="6454322"/>
            <a:ext cx="707572" cy="263526"/>
          </a:xfrm>
        </p:spPr>
        <p:txBody>
          <a:bodyPr/>
          <a:lstStyle>
            <a:lvl1pPr algn="ctr">
              <a:defRPr/>
            </a:lvl1pPr>
          </a:lstStyle>
          <a:p>
            <a:fld id="{567E942F-FF81-4B33-AD7F-4F533D048E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575"/>
            <a:ext cx="1066800" cy="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2539503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0" y="0"/>
            <a:ext cx="9906000" cy="2472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599214" y="6454322"/>
            <a:ext cx="707572" cy="263526"/>
          </a:xfrm>
        </p:spPr>
        <p:txBody>
          <a:bodyPr/>
          <a:lstStyle>
            <a:lvl1pPr algn="ctr">
              <a:defRPr/>
            </a:lvl1pPr>
          </a:lstStyle>
          <a:p>
            <a:fld id="{567E942F-FF81-4B33-AD7F-4F533D048E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575"/>
            <a:ext cx="1066800" cy="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118037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599214" y="6454322"/>
            <a:ext cx="707572" cy="263526"/>
          </a:xfrm>
        </p:spPr>
        <p:txBody>
          <a:bodyPr/>
          <a:lstStyle>
            <a:lvl1pPr algn="ctr">
              <a:defRPr/>
            </a:lvl1pPr>
          </a:lstStyle>
          <a:p>
            <a:fld id="{567E942F-FF81-4B33-AD7F-4F533D048E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575"/>
            <a:ext cx="1066800" cy="505326"/>
          </a:xfrm>
          <a:prstGeom prst="rect">
            <a:avLst/>
          </a:prstGeom>
        </p:spPr>
      </p:pic>
      <p:cxnSp>
        <p:nvCxnSpPr>
          <p:cNvPr id="6" name="직선 연결선 5"/>
          <p:cNvCxnSpPr/>
          <p:nvPr userDrawn="1"/>
        </p:nvCxnSpPr>
        <p:spPr>
          <a:xfrm>
            <a:off x="0" y="6738970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8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200472" cy="3429000"/>
          </a:xfrm>
          <a:prstGeom prst="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1772816"/>
            <a:ext cx="84201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90607" y="3804557"/>
            <a:ext cx="2696936" cy="816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599214" y="6454322"/>
            <a:ext cx="707572" cy="263526"/>
          </a:xfrm>
        </p:spPr>
        <p:txBody>
          <a:bodyPr/>
          <a:lstStyle>
            <a:lvl1pPr algn="ctr">
              <a:defRPr/>
            </a:lvl1pPr>
          </a:lstStyle>
          <a:p>
            <a:fld id="{567E942F-FF81-4B33-AD7F-4F533D048E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96" y="5776236"/>
            <a:ext cx="1444008" cy="684004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9826171" y="0"/>
            <a:ext cx="113386" cy="3429000"/>
          </a:xfrm>
          <a:prstGeom prst="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2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7808467"/>
              </p:ext>
            </p:extLst>
          </p:nvPr>
        </p:nvGraphicFramePr>
        <p:xfrm>
          <a:off x="55563" y="533107"/>
          <a:ext cx="9779397" cy="6267743"/>
        </p:xfrm>
        <a:graphic>
          <a:graphicData uri="http://schemas.openxmlformats.org/drawingml/2006/table">
            <a:tbl>
              <a:tblPr/>
              <a:tblGrid>
                <a:gridCol w="703716"/>
                <a:gridCol w="3992335"/>
                <a:gridCol w="751115"/>
                <a:gridCol w="2816678"/>
                <a:gridCol w="808264"/>
                <a:gridCol w="707289"/>
              </a:tblGrid>
              <a:tr h="234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화면개요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00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화면기능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00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페이지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00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3340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9253539" y="544060"/>
            <a:ext cx="535440" cy="203200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algn="r" latinLnBrk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fld id="{4ECF75C6-22FD-4E19-AF0A-A57B58422DFF}" type="slidenum">
              <a:rPr lang="ko-KR" altLang="en-US" sz="8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algn="r" latinLnBrk="0">
                <a:lnSpc>
                  <a:spcPct val="110000"/>
                </a:lnSpc>
                <a:spcBef>
                  <a:spcPct val="25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ko-KR" sz="8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63" y="58851"/>
            <a:ext cx="729754" cy="345673"/>
          </a:xfrm>
          <a:prstGeom prst="rect">
            <a:avLst/>
          </a:prstGeom>
        </p:spPr>
      </p:pic>
      <p:sp>
        <p:nvSpPr>
          <p:cNvPr id="12" name="텍스트 개체 틀 2"/>
          <p:cNvSpPr>
            <a:spLocks noGrp="1"/>
          </p:cNvSpPr>
          <p:nvPr>
            <p:ph type="body" idx="1"/>
          </p:nvPr>
        </p:nvSpPr>
        <p:spPr>
          <a:xfrm>
            <a:off x="772886" y="561749"/>
            <a:ext cx="3907064" cy="1875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텍스트 개체 틀 2"/>
          <p:cNvSpPr>
            <a:spLocks noGrp="1"/>
          </p:cNvSpPr>
          <p:nvPr>
            <p:ph type="body" idx="10"/>
          </p:nvPr>
        </p:nvSpPr>
        <p:spPr>
          <a:xfrm>
            <a:off x="5516336" y="561749"/>
            <a:ext cx="2770414" cy="1875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제목 개체 틀 1"/>
          <p:cNvSpPr>
            <a:spLocks noGrp="1"/>
          </p:cNvSpPr>
          <p:nvPr>
            <p:ph type="title"/>
          </p:nvPr>
        </p:nvSpPr>
        <p:spPr>
          <a:xfrm>
            <a:off x="56456" y="44624"/>
            <a:ext cx="8915400" cy="36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0" y="476672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3505622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0" y="2542584"/>
            <a:ext cx="4797829" cy="872877"/>
          </a:xfrm>
          <a:prstGeom prst="rect">
            <a:avLst/>
          </a:prstGeom>
        </p:spPr>
        <p:txBody>
          <a:bodyPr anchor="ctr"/>
          <a:lstStyle>
            <a:lvl1pPr algn="l">
              <a:defRPr sz="24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575"/>
            <a:ext cx="1066800" cy="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8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0" y="2539503"/>
            <a:ext cx="9906000" cy="0"/>
          </a:xfrm>
          <a:prstGeom prst="line">
            <a:avLst/>
          </a:prstGeom>
          <a:ln w="28575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0" y="0"/>
            <a:ext cx="9906000" cy="2472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2575"/>
            <a:ext cx="1066800" cy="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45926" y="6555922"/>
            <a:ext cx="707572" cy="26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42F-FF81-4B33-AD7F-4F533D048E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1800" b="1" kern="1200">
          <a:solidFill>
            <a:srgbClr val="332B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45926" y="6555922"/>
            <a:ext cx="707572" cy="26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42F-FF81-4B33-AD7F-4F533D048E2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1800" b="1" kern="1200">
          <a:solidFill>
            <a:srgbClr val="332B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BENEPIA </a:t>
            </a:r>
            <a:r>
              <a:rPr lang="ko-KR" altLang="en-US" dirty="0" smtClean="0"/>
              <a:t>시스템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본인인증 및 회원가입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0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908720"/>
            <a:ext cx="396044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메인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ko-KR" altLang="en-US" smtClean="0"/>
              <a:t>메인</a:t>
            </a:r>
            <a:r>
              <a:rPr lang="en-US" altLang="ko-KR" smtClean="0"/>
              <a:t>&gt;</a:t>
            </a:r>
            <a:r>
              <a:rPr lang="ko-KR" altLang="en-US" smtClean="0"/>
              <a:t>기본구성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/>
              <a:t>로그인</a:t>
            </a:r>
            <a:r>
              <a:rPr lang="en-US" altLang="ko-KR" smtClean="0"/>
              <a:t> </a:t>
            </a:r>
            <a:endParaRPr lang="ko-KR" altLang="en-US"/>
          </a:p>
        </p:txBody>
      </p:sp>
      <p:graphicFrame>
        <p:nvGraphicFramePr>
          <p:cNvPr id="1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61436"/>
              </p:ext>
            </p:extLst>
          </p:nvPr>
        </p:nvGraphicFramePr>
        <p:xfrm>
          <a:off x="7680960" y="782638"/>
          <a:ext cx="2132880" cy="1219200"/>
        </p:xfrm>
        <a:graphic>
          <a:graphicData uri="http://schemas.openxmlformats.org/drawingml/2006/table">
            <a:tbl>
              <a:tblPr/>
              <a:tblGrid>
                <a:gridCol w="224184"/>
                <a:gridCol w="1908696"/>
              </a:tblGrid>
              <a:tr h="223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No.</a:t>
                      </a:r>
                      <a:endParaRPr kumimoji="1" lang="ko-KR" altLang="en-US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화면 설명</a:t>
                      </a: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0"/>
                    </a:solidFill>
                  </a:tcPr>
                </a:tc>
              </a:tr>
              <a:tr h="223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1</a:t>
                      </a:r>
                      <a:endParaRPr kumimoji="1" lang="en-US" altLang="ko-KR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인터넷주소창에</a:t>
                      </a:r>
                      <a:r>
                        <a:rPr kumimoji="0" lang="ko-KR" altLang="en-US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r>
                        <a:rPr kumimoji="0" lang="en-US" altLang="ko-KR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</a:t>
                      </a:r>
                      <a:r>
                        <a:rPr kumimoji="0" lang="ko-KR" altLang="en-US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도메인 입력</a:t>
                      </a:r>
                      <a:r>
                        <a:rPr kumimoji="0" lang="en-US" altLang="ko-KR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r>
                        <a:rPr kumimoji="0" lang="ko-KR" altLang="en-US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후 </a:t>
                      </a:r>
                      <a:r>
                        <a:rPr kumimoji="0" lang="ko-KR" altLang="en-US" sz="10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로그인페이지</a:t>
                      </a:r>
                      <a:endParaRPr kumimoji="0" lang="en-US" altLang="ko-KR" sz="10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</a:t>
                      </a:r>
                      <a:r>
                        <a:rPr kumimoji="0" lang="ko-KR" altLang="en-US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로 이동합니다</a:t>
                      </a:r>
                      <a:r>
                        <a:rPr kumimoji="0" lang="en-US" altLang="ko-KR" sz="10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didimdol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.benepia.co.kr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en-US" altLang="ko-KR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화면과같이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임직원아이디발급 클릭</a:t>
                      </a:r>
                      <a:endParaRPr kumimoji="0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201310047\Desktop\진행중\대림산업\대림산업로고\대림산업로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53" y="1052736"/>
            <a:ext cx="1543844" cy="2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288704" y="1052737"/>
            <a:ext cx="163599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5" y="764704"/>
            <a:ext cx="3528393" cy="30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타원 12"/>
          <p:cNvSpPr/>
          <p:nvPr/>
        </p:nvSpPr>
        <p:spPr>
          <a:xfrm>
            <a:off x="56456" y="2492896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prstClr val="white"/>
                </a:solidFill>
              </a:rPr>
              <a:t>1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8464" y="1196752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340768"/>
            <a:ext cx="720080" cy="1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628800"/>
            <a:ext cx="2232248" cy="31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9" y="3861048"/>
            <a:ext cx="360039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35996"/>
              </p:ext>
            </p:extLst>
          </p:nvPr>
        </p:nvGraphicFramePr>
        <p:xfrm>
          <a:off x="7689304" y="2060848"/>
          <a:ext cx="2102400" cy="3246120"/>
        </p:xfrm>
        <a:graphic>
          <a:graphicData uri="http://schemas.openxmlformats.org/drawingml/2006/table">
            <a:tbl>
              <a:tblPr/>
              <a:tblGrid>
                <a:gridCol w="220980"/>
                <a:gridCol w="1881420"/>
              </a:tblGrid>
              <a:tr h="223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</a:t>
                      </a:r>
                      <a:endParaRPr kumimoji="1" lang="ko-KR" altLang="en-US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회원가입</a:t>
                      </a: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0"/>
                    </a:solidFill>
                  </a:tcPr>
                </a:tc>
              </a:tr>
              <a:tr h="223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2</a:t>
                      </a:r>
                      <a:endParaRPr kumimoji="1" lang="en-US" altLang="ko-KR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베네피아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사이트의 </a:t>
                      </a: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원활한이용을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위해 이용약관 </a:t>
                      </a: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동의후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하단으로 이동합니다</a:t>
                      </a:r>
                      <a:r>
                        <a:rPr kumimoji="0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</a:t>
                      </a: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3</a:t>
                      </a:r>
                      <a:endParaRPr kumimoji="1" lang="en-US" altLang="ko-KR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본인 인증하기 영역 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: </a:t>
                      </a:r>
                      <a:r>
                        <a:rPr kumimoji="1" lang="ko-KR" altLang="en-US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청년디딤돌 </a:t>
                      </a:r>
                      <a:r>
                        <a:rPr kumimoji="1" lang="ko-KR" altLang="en-US" sz="900" b="1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베네피아사이트는</a:t>
                      </a:r>
                      <a:r>
                        <a:rPr kumimoji="1" lang="ko-KR" altLang="en-US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폐쇄몰입니다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본인 이름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,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생년월일 입력 후 인증방식을 선택하고 확인을 누르시면 본인인증페이지로 이동합니다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</a:t>
                      </a: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3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회원정보 </a:t>
                      </a: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미일치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오류 안내 영역 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: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사전에 등록된 이름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,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생년월일이 </a:t>
                      </a: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미일치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할 경우 정보확인 메시지가 출력됩니다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이런 경우 오타 및 주민등록상의 생일을 확인하시고 다시 입력하시거나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,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부산시담당부서로 확인하시기 바랍니다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본인명이가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아닌 휴대폰 경우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인증이 불가하오니 </a:t>
                      </a: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아이핀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또는 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 신용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/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체크카드로 </a:t>
                      </a: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인증받길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바랍니다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.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타원 16"/>
          <p:cNvSpPr/>
          <p:nvPr/>
        </p:nvSpPr>
        <p:spPr>
          <a:xfrm>
            <a:off x="6609184" y="2492896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2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609184" y="3645024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2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609184" y="4149080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2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44888" y="4437112"/>
            <a:ext cx="3600400" cy="1326213"/>
          </a:xfrm>
          <a:prstGeom prst="rect">
            <a:avLst/>
          </a:prstGeom>
          <a:noFill/>
          <a:ln>
            <a:solidFill>
              <a:srgbClr val="EA002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520952" y="4653136"/>
            <a:ext cx="2297611" cy="161892"/>
          </a:xfrm>
          <a:prstGeom prst="rect">
            <a:avLst/>
          </a:prstGeom>
          <a:noFill/>
          <a:ln>
            <a:solidFill>
              <a:srgbClr val="EA002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520953" y="4869160"/>
            <a:ext cx="1152128" cy="144016"/>
          </a:xfrm>
          <a:prstGeom prst="rect">
            <a:avLst/>
          </a:prstGeom>
          <a:noFill/>
          <a:ln>
            <a:solidFill>
              <a:srgbClr val="EA002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016896" y="5301208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smtClean="0">
                <a:solidFill>
                  <a:prstClr val="white"/>
                </a:solidFill>
              </a:rPr>
              <a:t>3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5517232"/>
            <a:ext cx="1872208" cy="8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1" y="1218874"/>
            <a:ext cx="1522301" cy="40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메인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ko-KR" altLang="en-US" smtClean="0"/>
              <a:t>메인</a:t>
            </a:r>
            <a:r>
              <a:rPr lang="en-US" altLang="ko-KR" smtClean="0"/>
              <a:t>&gt;</a:t>
            </a:r>
            <a:r>
              <a:rPr lang="ko-KR" altLang="en-US" smtClean="0"/>
              <a:t>기본구성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mtClean="0"/>
              <a:t>로그인</a:t>
            </a:r>
            <a:r>
              <a:rPr lang="en-US" altLang="ko-KR" smtClean="0"/>
              <a:t> </a:t>
            </a:r>
            <a:endParaRPr lang="ko-KR" altLang="en-US"/>
          </a:p>
        </p:txBody>
      </p:sp>
      <p:graphicFrame>
        <p:nvGraphicFramePr>
          <p:cNvPr id="1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48974"/>
              </p:ext>
            </p:extLst>
          </p:nvPr>
        </p:nvGraphicFramePr>
        <p:xfrm>
          <a:off x="7711440" y="782638"/>
          <a:ext cx="2102400" cy="3222426"/>
        </p:xfrm>
        <a:graphic>
          <a:graphicData uri="http://schemas.openxmlformats.org/drawingml/2006/table">
            <a:tbl>
              <a:tblPr/>
              <a:tblGrid>
                <a:gridCol w="220980"/>
                <a:gridCol w="1881420"/>
              </a:tblGrid>
              <a:tr h="2587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No.</a:t>
                      </a:r>
                      <a:endParaRPr kumimoji="1" lang="ko-KR" altLang="en-US" sz="9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화면 및 기타설명</a:t>
                      </a: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A00"/>
                    </a:solidFill>
                  </a:tcPr>
                </a:tc>
              </a:tr>
              <a:tr h="7313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1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제휴몰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endParaRPr kumimoji="0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-   </a:t>
                      </a: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제휴사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페이지 이동</a:t>
                      </a:r>
                      <a:endParaRPr kumimoji="0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해당제휴사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아이디</a:t>
                      </a:r>
                      <a:r>
                        <a:rPr kumimoji="0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/ </a:t>
                      </a:r>
                      <a:r>
                        <a:rPr kumimoji="0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비번 필요</a:t>
                      </a:r>
                      <a:endParaRPr kumimoji="0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4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2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8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베네피아</a:t>
                      </a:r>
                      <a:r>
                        <a:rPr kumimoji="0" lang="ko-KR" altLang="en-US" sz="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r>
                        <a:rPr kumimoji="0" lang="ko-KR" altLang="en-US" sz="8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운영몰</a:t>
                      </a:r>
                      <a:endParaRPr kumimoji="0" lang="en-US" altLang="ko-KR" sz="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8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시스템사에서</a:t>
                      </a:r>
                      <a:r>
                        <a:rPr kumimoji="0" lang="ko-KR" altLang="en-US" sz="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r>
                        <a:rPr kumimoji="0" lang="ko-KR" altLang="en-US" sz="8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직접운영하여</a:t>
                      </a:r>
                      <a:r>
                        <a:rPr kumimoji="0" lang="ko-KR" altLang="en-US" sz="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별도의 로그인 </a:t>
                      </a:r>
                      <a:r>
                        <a:rPr kumimoji="0" lang="ko-KR" altLang="en-US" sz="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불필요</a:t>
                      </a:r>
                      <a:endParaRPr kumimoji="0" lang="en-US" altLang="ko-KR" sz="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55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3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청년바우처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카드 이용으로 포인트 </a:t>
                      </a:r>
                      <a:r>
                        <a:rPr kumimoji="1" lang="ko-KR" altLang="en-US" sz="9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미노출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한도금액 </a:t>
                      </a: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SMS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문자를 통한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 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 확인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4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기타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-   </a:t>
                      </a:r>
                      <a:r>
                        <a:rPr kumimoji="1" lang="ko-KR" altLang="en-US" sz="9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가는둥근제목체"/>
                        </a:rPr>
                        <a:t>본인인증 불가시 부산시담당부서로 확인하시기 바랍니다</a:t>
                      </a:r>
                      <a:endParaRPr kumimoji="1" lang="en-US" altLang="ko-KR" sz="9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가는둥근제목체"/>
                      </a:endParaRPr>
                    </a:p>
                  </a:txBody>
                  <a:tcPr marL="45720" marR="45720" horzOverflow="overflow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970307" y="1153319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144688" y="908720"/>
            <a:ext cx="144016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45088" y="126876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541250"/>
            <a:ext cx="7344816" cy="48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307564" y="670979"/>
            <a:ext cx="3674247" cy="475481"/>
          </a:xfrm>
          <a:prstGeom prst="rect">
            <a:avLst/>
          </a:prstGeom>
          <a:noFill/>
          <a:ln>
            <a:solidFill>
              <a:srgbClr val="EA002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16496" y="685644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smtClean="0">
                <a:solidFill>
                  <a:schemeClr val="bg1"/>
                </a:solidFill>
              </a:rPr>
              <a:t>1</a:t>
            </a:r>
            <a:endParaRPr lang="ko-KR" altLang="en-US" sz="900" b="1">
              <a:solidFill>
                <a:schemeClr val="bg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376936" y="708685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smtClean="0">
                <a:solidFill>
                  <a:schemeClr val="bg1"/>
                </a:solidFill>
              </a:rPr>
              <a:t>2</a:t>
            </a:r>
            <a:endParaRPr lang="ko-KR" altLang="en-US" sz="900" b="1">
              <a:solidFill>
                <a:schemeClr val="bg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192818" y="670978"/>
            <a:ext cx="3240360" cy="475481"/>
          </a:xfrm>
          <a:prstGeom prst="rect">
            <a:avLst/>
          </a:prstGeom>
          <a:noFill/>
          <a:ln>
            <a:solidFill>
              <a:srgbClr val="EA002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5846048" y="1772816"/>
            <a:ext cx="259080" cy="259080"/>
          </a:xfrm>
          <a:prstGeom prst="ellipse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673080" y="1564356"/>
            <a:ext cx="1080120" cy="496491"/>
          </a:xfrm>
          <a:prstGeom prst="rect">
            <a:avLst/>
          </a:prstGeom>
          <a:noFill/>
          <a:ln>
            <a:solidFill>
              <a:srgbClr val="EA002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9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0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13684</TotalTime>
  <Words>167</Words>
  <Application>Microsoft Office PowerPoint</Application>
  <PresentationFormat>A4 용지(210x297mm)</PresentationFormat>
  <Paragraphs>53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6" baseType="lpstr">
      <vt:lpstr>Office 테마</vt:lpstr>
      <vt:lpstr>1_Office 테마</vt:lpstr>
      <vt:lpstr>BENEPIA 시스템 본인인증 및 회원가입</vt:lpstr>
      <vt:lpstr>로그인 </vt:lpstr>
      <vt:lpstr>로그인 </vt:lpstr>
      <vt:lpstr>감사합니다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berry</dc:creator>
  <cp:lastModifiedBy>정윤한(200410053)</cp:lastModifiedBy>
  <cp:revision>268</cp:revision>
  <cp:lastPrinted>2017-09-12T04:52:12Z</cp:lastPrinted>
  <dcterms:created xsi:type="dcterms:W3CDTF">2013-04-12T00:25:56Z</dcterms:created>
  <dcterms:modified xsi:type="dcterms:W3CDTF">2020-04-16T07:31:40Z</dcterms:modified>
</cp:coreProperties>
</file>